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over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441722" y="1166842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r>
              <a:rPr lang="en-AU" sz="3200" dirty="0"/>
              <a:t>Master Folder is where the template model is stored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Ftp – Ftp download functionality 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66" y="3429000"/>
            <a:ext cx="3531131" cy="1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Use 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Everything here is the result of a collaborative effort</a:t>
            </a:r>
          </a:p>
          <a:p>
            <a:r>
              <a:rPr lang="en-AU" dirty="0"/>
              <a:t>Don’t hold back, reach out with suggestions, questions or PRs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dirty="0"/>
              <a:t>Many people that have experience with Domain Services and Workflow</a:t>
            </a:r>
          </a:p>
          <a:p>
            <a:r>
              <a:rPr lang="en-AU" dirty="0"/>
              <a:t>And remember when selecting approaches … what may seem easy for you now, may not be easy for others to maintain later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384790" y="6198431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/>
              <a:t>For packages, NuGet</a:t>
            </a:r>
          </a:p>
          <a:p>
            <a:r>
              <a:rPr lang="en-US" dirty="0"/>
              <a:t>For source, GitHub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1294</Words>
  <Application>Microsoft Office PowerPoint</Application>
  <PresentationFormat>Widescreen</PresentationFormat>
  <Paragraphs>255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27</cp:revision>
  <dcterms:created xsi:type="dcterms:W3CDTF">2022-04-05T11:06:54Z</dcterms:created>
  <dcterms:modified xsi:type="dcterms:W3CDTF">2022-09-19T12:08:48Z</dcterms:modified>
</cp:coreProperties>
</file>